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4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1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6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0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3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22D01-2576-4079-9AC8-5C7496AD9880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1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55E82F-7C4F-4C98-8555-01E706916EB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22D01-2576-4079-9AC8-5C7496AD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C133E1-1936-06CA-35C2-F791D68BB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4160"/>
            <a:ext cx="9144000" cy="140968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Промысловый музей ханты и манси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4F4463-3D25-E56E-DFCD-9FE3368CA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749" y="4571736"/>
            <a:ext cx="4970651" cy="9330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9021FB-4267-0A27-C22B-8CC0BC3954A8}"/>
              </a:ext>
            </a:extLst>
          </p:cNvPr>
          <p:cNvSpPr txBox="1"/>
          <p:nvPr/>
        </p:nvSpPr>
        <p:spPr>
          <a:xfrm>
            <a:off x="355600" y="110836"/>
            <a:ext cx="1148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№45 «Волчок» г. Сургут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3B757D-C473-19EE-0FDA-98E546BA3162}"/>
              </a:ext>
            </a:extLst>
          </p:cNvPr>
          <p:cNvSpPr txBox="1"/>
          <p:nvPr/>
        </p:nvSpPr>
        <p:spPr>
          <a:xfrm>
            <a:off x="5638800" y="63778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941365"/>
            <a:ext cx="2169694" cy="21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1" y="618836"/>
            <a:ext cx="6527031" cy="4895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31" y="217054"/>
            <a:ext cx="4274127" cy="56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В. А.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1845734"/>
            <a:ext cx="10407535" cy="4023360"/>
          </a:xfrm>
        </p:spPr>
        <p:txBody>
          <a:bodyPr>
            <a:noAutofit/>
          </a:bodyPr>
          <a:lstStyle/>
          <a:p>
            <a:pPr algn="r"/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«Человек стал человеком только тогда, когда увидел красоту вечерней зари и облачков, плывущих в голубом небе, услышал пение соловья и пережил восхищение красотой пространства. С тех пор мысль и красота идут рядом, вознося и возвеличивая человека. Но это облагораживание требует больших воспитательных усилий». 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54482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516" y="415637"/>
            <a:ext cx="10058400" cy="1127760"/>
          </a:xfrm>
        </p:spPr>
        <p:txBody>
          <a:bodyPr/>
          <a:lstStyle/>
          <a:p>
            <a:r>
              <a:rPr lang="ru-RU" dirty="0" smtClean="0"/>
              <a:t>Наш округ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1737360"/>
            <a:ext cx="5661891" cy="449964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Мы живем в Ханты- Мансийском Автономном округе, коренные жители которого ханты и манси. На общее развитие этих народностей, их национальный характер, особенности быта, накладывается глубокий отпечаток, как географическая среда, так и социальный строй. В условиях Крайнего Севера с его суровой природой и специфическими условиями быта и формами культуры местных народов роль народной педагогики в воспитании подрастающего поколения особенно велика.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09" y="2078182"/>
            <a:ext cx="5012267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53" y="185003"/>
            <a:ext cx="10058400" cy="1450757"/>
          </a:xfrm>
        </p:spPr>
        <p:txBody>
          <a:bodyPr/>
          <a:lstStyle/>
          <a:p>
            <a:r>
              <a:rPr lang="ru-RU" dirty="0" smtClean="0"/>
              <a:t>Дети изучают 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291" y="2030461"/>
            <a:ext cx="5052291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Знакомство детей с родным краем: с историко-культурными, национальными, географическими, природными особенностями формирует у них  черты характера, которые помогут им стать достойным гражданином своей Родины. Яркие впечатления о родной природе, об истории родного края, полученные в детстве, нередко остаются в памяти человека на всю жизнь.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2" y="1819564"/>
            <a:ext cx="3285258" cy="43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505527"/>
            <a:ext cx="47936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/>
              <a:t>Любовь к родному краю, умение видеть и чувствовать его красоту- это начало патриотического чувства, чувства любви к Родине. Родная природа - снежные просторы, тайга, земля в цвету открывают богатейшие возможности для воспитания у детей этого чувства.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81000"/>
            <a:ext cx="4363605" cy="58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147" y="228987"/>
            <a:ext cx="603648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/>
              <a:t>Чтобы дети могли понять, в каком крае они живут, кто является коренными жителями,  необходимо воссоздать атмосферу национального быта. Для этого необходимо, чтобы окружающие предметы, впервые пробуждающие душу ребенка, воспитывающие в нем чувства красоты, любознательности,  имели определенный национальный колорит. Известно, что окружающие предметы оказывают большое влияние на формирование душевных качеств ребенка, поэтому воспитанников должны окружать предметы, характерные для быта народов ханты и манси, что  позволит детям в полной мере ощутить себя частью данного народа.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380999"/>
            <a:ext cx="4168487" cy="55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64" y="177953"/>
            <a:ext cx="63942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ru-RU" sz="2400" dirty="0" smtClean="0"/>
              <a:t>Для </a:t>
            </a:r>
            <a:r>
              <a:rPr lang="ru-RU" sz="2400" dirty="0"/>
              <a:t>решения задач нравственно- патриотического воспитания в нашем детском саду создан музей " Моя Югра", где собраны предметы быта </a:t>
            </a:r>
            <a:r>
              <a:rPr lang="ru-RU" sz="2400" dirty="0" err="1"/>
              <a:t>хантов</a:t>
            </a:r>
            <a:r>
              <a:rPr lang="ru-RU" sz="2400" dirty="0"/>
              <a:t> и манси. В музее дети могут познакомиться не только с культурой и бытом северных народов, но и увидеть, в каких жилищах они живут, каковы основные промыслы этих народов.</a:t>
            </a:r>
          </a:p>
          <a:p>
            <a:pPr algn="just" fontAlgn="base"/>
            <a:r>
              <a:rPr lang="ru-RU" sz="2400" dirty="0"/>
              <a:t>При знакомстве с предметами быта, их названиями, назначением, со способами действий с ними, подчеркивается историческая преемственность с современными аналогами. Дети с удивлением узнают, что все предметы  имеют духовную направленность, т.к. узоры, выполненные на каком- либо предмете, имеют свое обоснование.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76" y="482598"/>
            <a:ext cx="4271241" cy="56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59" y="452581"/>
            <a:ext cx="4049568" cy="5399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14" y="452581"/>
            <a:ext cx="4049568" cy="53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184727"/>
            <a:ext cx="5898957" cy="4424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3" y="2090584"/>
            <a:ext cx="5931681" cy="4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52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355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Ретро</vt:lpstr>
      <vt:lpstr>Промысловый музей ханты и манси</vt:lpstr>
      <vt:lpstr>В. А. Сухомлинский </vt:lpstr>
      <vt:lpstr>Наш округ</vt:lpstr>
      <vt:lpstr>Дети изучают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Промысловый музей ханты и манси</dc:title>
  <dc:creator>User</dc:creator>
  <cp:lastModifiedBy>User</cp:lastModifiedBy>
  <cp:revision>2</cp:revision>
  <dcterms:created xsi:type="dcterms:W3CDTF">2024-03-27T16:52:49Z</dcterms:created>
  <dcterms:modified xsi:type="dcterms:W3CDTF">2024-03-27T17:09:44Z</dcterms:modified>
</cp:coreProperties>
</file>