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76" r:id="rId4"/>
    <p:sldId id="277" r:id="rId5"/>
    <p:sldId id="278" r:id="rId6"/>
    <p:sldId id="274" r:id="rId7"/>
    <p:sldId id="27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Галиева" initials="АГ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 snapToGrid="0">
      <p:cViewPr>
        <p:scale>
          <a:sx n="73" d="100"/>
          <a:sy n="73" d="100"/>
        </p:scale>
        <p:origin x="979" y="3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3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2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67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30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76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90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5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82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64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755E82F-7C4F-4C98-8555-01E706916EB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22D01-2576-4079-9AC8-5C7496AD9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61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755E82F-7C4F-4C98-8555-01E706916EB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3D22D01-2576-4079-9AC8-5C7496AD988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01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C133E1-1936-06CA-35C2-F791D68BB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24160"/>
            <a:ext cx="9144000" cy="1409680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Профориентация </a:t>
            </a: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дошкольников посредством сюжетно-ролевой </a:t>
            </a:r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14F4463-3D25-E56E-DFCD-9FE3368CA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5749" y="4571736"/>
            <a:ext cx="4970651" cy="933017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Шайхутдинова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А.Р.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9021FB-4267-0A27-C22B-8CC0BC3954A8}"/>
              </a:ext>
            </a:extLst>
          </p:cNvPr>
          <p:cNvSpPr txBox="1"/>
          <p:nvPr/>
        </p:nvSpPr>
        <p:spPr>
          <a:xfrm>
            <a:off x="355600" y="110836"/>
            <a:ext cx="1148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етский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№45 «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Волчок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г. Сургут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3B757D-C473-19EE-0FDA-98E546BA3162}"/>
              </a:ext>
            </a:extLst>
          </p:cNvPr>
          <p:cNvSpPr txBox="1"/>
          <p:nvPr/>
        </p:nvSpPr>
        <p:spPr>
          <a:xfrm>
            <a:off x="5638800" y="6377832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941365"/>
            <a:ext cx="2169694" cy="21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2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F03DB2-7F0B-C2D9-1667-7E1DE255A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379" y="352926"/>
            <a:ext cx="10447420" cy="582403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«Большое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в формировании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образа мира ребенка имеет игра.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в игре закладываются первые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профессиональной деятельности.…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Образно говоря, детская игра –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профориентатор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ребенка».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Г.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Асмолов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7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5825"/>
            <a:ext cx="10515600" cy="8048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(раздел 4, п. 4.6.)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ориентиры на этапе завершения дошкольного детства: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599" y="2109643"/>
            <a:ext cx="5110655" cy="3965336"/>
          </a:xfrm>
        </p:spPr>
        <p:txBody>
          <a:bodyPr>
            <a:normAutofit fontScale="85000" lnSpcReduction="1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ебенок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установкой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положительного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к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 разным видам труда,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людям и самому себе,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актуализирует проблему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профориентации на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47" y="1799896"/>
            <a:ext cx="3412577" cy="455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1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 дошкольников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7641" y="1825625"/>
            <a:ext cx="4606159" cy="435133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мероприятий,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выявление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особенностей,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у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человека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оказания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 помощи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разумном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профессии, наиболее соответствующих его индивидуальным возможностям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6" y="1825625"/>
            <a:ext cx="5733724" cy="435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3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1825625"/>
            <a:ext cx="4807497" cy="4351338"/>
          </a:xfrm>
        </p:spPr>
        <p:txBody>
          <a:bodyPr>
            <a:normAutofit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едущий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деятельности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средство для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поставленных задач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ранней профориентации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732" y="1737359"/>
            <a:ext cx="3402067" cy="453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0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94CB3E-F234-724F-D7A6-AD8881F65D37}"/>
              </a:ext>
            </a:extLst>
          </p:cNvPr>
          <p:cNvSpPr txBox="1"/>
          <p:nvPr/>
        </p:nvSpPr>
        <p:spPr>
          <a:xfrm>
            <a:off x="6914215" y="432835"/>
            <a:ext cx="510962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следующие виды с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южетно-ролевых игр: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Дочки-матери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«Больница»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«Визажист»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 маникюра»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«Магазин»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«Полицейский или инспектор ДПС»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«Парикмахер»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«Врач»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множество других!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8" y="1230250"/>
            <a:ext cx="6683777" cy="409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3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07" y="325820"/>
            <a:ext cx="5058979" cy="37942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r="5955"/>
          <a:stretch/>
        </p:blipFill>
        <p:spPr>
          <a:xfrm>
            <a:off x="5573986" y="3217743"/>
            <a:ext cx="6106510" cy="309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5657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302</TotalTime>
  <Words>203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Ретро</vt:lpstr>
      <vt:lpstr>Профориентация дошкольников посредством сюжетно-ролевой игры</vt:lpstr>
      <vt:lpstr>Презентация PowerPoint</vt:lpstr>
      <vt:lpstr>Федеральный государственный образовательный стандарт дошкольного образования (раздел 4, п. 4.6.) Целевые ориентиры на этапе завершения дошкольного детства:</vt:lpstr>
      <vt:lpstr>Профориентация дошкольников </vt:lpstr>
      <vt:lpstr>Сюжетно-ролевая игра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Серия сюжетно-ролевых игр патриотического содержания для детей среднего и старшего дошкольного возраста</dc:title>
  <dc:creator>Анастасия Галиева</dc:creator>
  <cp:lastModifiedBy>User</cp:lastModifiedBy>
  <cp:revision>12</cp:revision>
  <dcterms:created xsi:type="dcterms:W3CDTF">2024-01-24T15:47:08Z</dcterms:created>
  <dcterms:modified xsi:type="dcterms:W3CDTF">2024-03-27T16:45:27Z</dcterms:modified>
</cp:coreProperties>
</file>