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3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3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7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1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8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5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2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4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8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22D01-2576-4079-9AC8-5C7496AD9880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6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57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1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0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0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1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2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3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8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0974-8BB1-45B6-AABE-CB319E517F9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B857-2822-4DA1-9638-55EEBB6A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133E1-1936-06CA-35C2-F791D68BB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4160"/>
            <a:ext cx="9144000" cy="140968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Центры детской активности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4F4463-3D25-E56E-DFCD-9FE3368CA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749" y="4571736"/>
            <a:ext cx="4970651" cy="93301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9021FB-4267-0A27-C22B-8CC0BC3954A8}"/>
              </a:ext>
            </a:extLst>
          </p:cNvPr>
          <p:cNvSpPr txBox="1"/>
          <p:nvPr/>
        </p:nvSpPr>
        <p:spPr>
          <a:xfrm>
            <a:off x="355600" y="110836"/>
            <a:ext cx="1148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№45 «Волчок» г. Сургут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3B757D-C473-19EE-0FDA-98E546BA3162}"/>
              </a:ext>
            </a:extLst>
          </p:cNvPr>
          <p:cNvSpPr txBox="1"/>
          <p:nvPr/>
        </p:nvSpPr>
        <p:spPr>
          <a:xfrm>
            <a:off x="5638800" y="63778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941365"/>
            <a:ext cx="2169694" cy="21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3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сезонов</a:t>
            </a:r>
            <a:endParaRPr lang="ru-RU" dirty="0"/>
          </a:p>
        </p:txBody>
      </p:sp>
      <p:pic>
        <p:nvPicPr>
          <p:cNvPr id="1026" name="Picture 2" descr="https://sun9-5.userapi.com/impg/lrwVjFiw88tBBXjqIWBz3MmmBIDxBbrrX7Dlng/ZY7tdFnP_ik.jpg?size=960x1280&amp;quality=95&amp;sign=e30a8755de43c7050f0168a278854e9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14" y="1892445"/>
            <a:ext cx="3415902" cy="4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9.userapi.com/impg/83QHIC3BY1Oum9eKXy7juFZmwuWcq-rrzG0w3g/aEQwEhLO2nY.jpg?size=960x1280&amp;quality=95&amp;sign=8a631eb2a746e3d50ca3136f147bc4d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43" y="1892444"/>
            <a:ext cx="3415902" cy="4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0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декоративно-прикладного творчества</a:t>
            </a:r>
            <a:endParaRPr lang="ru-RU" dirty="0"/>
          </a:p>
        </p:txBody>
      </p:sp>
      <p:pic>
        <p:nvPicPr>
          <p:cNvPr id="2050" name="Picture 2" descr="https://sun9-15.userapi.com/impg/1Kbfh-rH1jBtqo3A69YUIGGjM8DYpIOFNZqBCQ/tCAFB02TPoA.jpg?size=2560x1920&amp;quality=95&amp;sign=dad90f04638f342514b872df5fffcbe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55" y="1596882"/>
            <a:ext cx="6660236" cy="49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патриотизма</a:t>
            </a:r>
            <a:endParaRPr lang="ru-RU" dirty="0"/>
          </a:p>
        </p:txBody>
      </p:sp>
      <p:pic>
        <p:nvPicPr>
          <p:cNvPr id="3074" name="Picture 2" descr="izobrazhenie_viber_2023-12-08_21-01-44-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32" y="1920153"/>
            <a:ext cx="3436468" cy="45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0.userapi.com/impg/yYUkZSdO6wC3do0qOUcU6oOqgp1aCgg--3ENqQ/g4ZRDGnn-EM.jpg?size=1411x989&amp;quality=95&amp;sign=1c66c9638673f0a90f32776bcc14875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4" y="2163543"/>
            <a:ext cx="6189807" cy="43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0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художественной литературы</a:t>
            </a:r>
            <a:endParaRPr lang="ru-RU" dirty="0"/>
          </a:p>
        </p:txBody>
      </p:sp>
      <p:pic>
        <p:nvPicPr>
          <p:cNvPr id="4098" name="Picture 2" descr="https://sun9-16.userapi.com/impg/lkmyCk95YCbQCg-uFFnJmK8koCjaUFwsPYuT8Q/aBLzgv2F_zY.jpg?size=480x298&amp;quality=95&amp;sign=0a5a3fe09fc3ac832d4ce3988785e71d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"/>
          <a:stretch/>
        </p:blipFill>
        <p:spPr bwMode="auto">
          <a:xfrm>
            <a:off x="602978" y="2521528"/>
            <a:ext cx="4960734" cy="29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8.userapi.com/impg/ZV5nM6ddyVTweG-mhX-A7FFm_PZAHBUZX90crg/fGlLgPjYJAA.jpg?size=2560x1920&amp;quality=95&amp;sign=e4924b98508d86dabda5c5ce82412c2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82" y="2091494"/>
            <a:ext cx="5038342" cy="37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6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экологии</a:t>
            </a:r>
            <a:endParaRPr lang="ru-RU" dirty="0"/>
          </a:p>
        </p:txBody>
      </p:sp>
      <p:pic>
        <p:nvPicPr>
          <p:cNvPr id="5122" name="Picture 2" descr="https://sun9-26.userapi.com/impg/4SX72VNZR5LZxHV1WHbD0Szp84yX0jKIlD1DiA/-ke11FH1IpA.jpg?size=807x605&amp;quality=95&amp;sign=f9f7b34cfc107d3502cebde2dac65909&amp;c_uniq_tag=ao2_4FPEk3VhFlT-hvYSqQKo0drMsCvHuL2HGMgM_XU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84" y="2003281"/>
            <a:ext cx="5717938" cy="42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.userapi.com/impg/8MYSfBy0FujSjtY19n48kHFLlvKLNohA-Jf-2w/qHey5ypfTjA.jpg?size=605x807&amp;quality=95&amp;sign=f6449cb342db47e9269d05f89de44476&amp;c_uniq_tag=k0nFjAsWZcZdvn4fI_hyYa3oGS77Ffquc_Jg5Lg-X3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91" y="1631017"/>
            <a:ext cx="3769417" cy="50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4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праздников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2080" y="2447634"/>
            <a:ext cx="6256097" cy="3519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51" y="1820487"/>
            <a:ext cx="3414056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83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Ретро</vt:lpstr>
      <vt:lpstr>Центры детской активности</vt:lpstr>
      <vt:lpstr>Центр сезонов</vt:lpstr>
      <vt:lpstr>Центр декоративно-прикладного творчества</vt:lpstr>
      <vt:lpstr>Центр патриотизма</vt:lpstr>
      <vt:lpstr>Центр художественной литературы</vt:lpstr>
      <vt:lpstr>Центр экологии</vt:lpstr>
      <vt:lpstr>Центр праздников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детской активности</dc:title>
  <dc:creator>User</dc:creator>
  <cp:lastModifiedBy>User</cp:lastModifiedBy>
  <cp:revision>1</cp:revision>
  <dcterms:created xsi:type="dcterms:W3CDTF">2024-03-27T17:52:04Z</dcterms:created>
  <dcterms:modified xsi:type="dcterms:W3CDTF">2024-03-27T18:00:58Z</dcterms:modified>
</cp:coreProperties>
</file>